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photoAlbum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5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4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5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1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56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04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72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2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5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4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AFD-BA5A-49E6-8C3D-97811A1556CF}" type="datetimeFigureOut">
              <a:rPr lang="es-CL" smtClean="0"/>
              <a:pPr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5706-494D-4A78-9A26-A6B7C6F7C1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91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911453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Objetivo: Observar y dibujar insectos.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Imagen 2" descr="Colegio San Marc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21238"/>
            <a:ext cx="7058380" cy="167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arg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3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arg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875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arg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3" y="0"/>
            <a:ext cx="927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carabaj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0"/>
            <a:ext cx="700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2dd992f23042e5c94f2bbf040a47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0"/>
            <a:ext cx="455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secto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sec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secto-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secto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0"/>
            <a:ext cx="787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sect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INSECTOS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</a:t>
            </a:r>
            <a:r>
              <a:rPr lang="es-CL" dirty="0" smtClean="0"/>
              <a:t>ariposas</a:t>
            </a:r>
            <a:r>
              <a:rPr lang="es-CL" dirty="0"/>
              <a:t>, escarabajos, chinitas, libélulas, entre </a:t>
            </a:r>
            <a:r>
              <a:rPr lang="es-CL" dirty="0" smtClean="0"/>
              <a:t>otros…</a:t>
            </a:r>
            <a:endParaRPr lang="es-CL" dirty="0"/>
          </a:p>
        </p:txBody>
      </p:sp>
      <p:pic>
        <p:nvPicPr>
          <p:cNvPr id="1026" name="Picture 2" descr="Resultado de imagen para insecto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4711000"/>
            <a:ext cx="20097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ibelul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80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ás-información-sobre-la-mariposa-monarca-1-390x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0"/>
            <a:ext cx="10698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rapone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0"/>
            <a:ext cx="8339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inaca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e significa soñar con escarabajos 3_Fot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st-de-insectos-i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st-de-insectos-i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0"/>
            <a:ext cx="5298830" cy="3207434"/>
          </a:xfrm>
          <a:prstGeom prst="rect">
            <a:avLst/>
          </a:prstGeom>
        </p:spPr>
      </p:pic>
      <p:pic>
        <p:nvPicPr>
          <p:cNvPr id="3" name="Imagen 1" descr="Paraponer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3094892"/>
            <a:ext cx="5509846" cy="3763108"/>
          </a:xfrm>
          <a:prstGeom prst="rect">
            <a:avLst/>
          </a:prstGeom>
        </p:spPr>
      </p:pic>
      <p:pic>
        <p:nvPicPr>
          <p:cNvPr id="4" name="Imagen 1" descr="Más-información-sobre-la-mariposa-monarca-1-390x25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75385" cy="3516922"/>
          </a:xfrm>
          <a:prstGeom prst="rect">
            <a:avLst/>
          </a:prstGeom>
        </p:spPr>
      </p:pic>
      <p:pic>
        <p:nvPicPr>
          <p:cNvPr id="5" name="Imagen 1" descr="45-A-Un-insecto-es-un-animal-invertebrado-de-pequeño-tamaño-610x343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0314"/>
            <a:ext cx="6189784" cy="3467686"/>
          </a:xfrm>
          <a:prstGeom prst="rect">
            <a:avLst/>
          </a:prstGeom>
        </p:spPr>
      </p:pic>
      <p:pic>
        <p:nvPicPr>
          <p:cNvPr id="6" name="Imagen 1" descr="insecto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53" y="1463041"/>
            <a:ext cx="4344645" cy="325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5-A-Un-insecto-es-un-animal-invertebrado-de-pequeño-tamaño-610x3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8214b8a68ef4381c24194d91a913b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0"/>
            <a:ext cx="424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192658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5636857272_65b450f5c9_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uprestis_octoguttat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0"/>
            <a:ext cx="10064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e20ac6d7941545e3de8056a1fb769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arga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Panorámica</PresentationFormat>
  <Paragraphs>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     Objetivo: Observar y dibujar insectos. </vt:lpstr>
      <vt:lpstr>INSECTOS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INSECTOS</dc:title>
  <dc:creator>Didactica</dc:creator>
  <cp:lastModifiedBy>Tamara Adriana Gonzalez</cp:lastModifiedBy>
  <cp:revision>6</cp:revision>
  <dcterms:created xsi:type="dcterms:W3CDTF">2017-02-08T11:52:38Z</dcterms:created>
  <dcterms:modified xsi:type="dcterms:W3CDTF">2020-03-24T17:35:13Z</dcterms:modified>
</cp:coreProperties>
</file>